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8CC0CF-5A98-4BD6-86F0-F497FED2919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16DE82-5FA4-4014-AAF1-04807FCE3C1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E39355-E73D-402C-95C0-5DAE8CD276B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6665D7-7F99-4F1F-B8E8-D298FD21268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FC92542-BA25-4909-B08F-8771DB3D4C7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6013035-D1A5-4234-9808-E16022C0340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8C199F-FC83-4B3F-9B38-E828910198E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2F18FE-D51A-433F-9C97-79B385D1F5D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89516B-EC7E-4B25-B11D-AD3013512D2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83D724-F750-4C1F-BE0D-DFACD154D42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7ABE0F-A29B-43DC-9924-A1616FB0CAE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505132D-002A-44D8-B67A-08EAA57F708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04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8ED82C0-91A5-4FCD-8DD4-433B3B4DB187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228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Market Pain: What's Wrong Today?</a:t>
            </a:r>
            <a:endParaRPr b="0" lang="en-GB" sz="4400" spc="-1" strike="noStrike">
              <a:solidFill>
                <a:srgbClr val="a7074b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457200" y="1620000"/>
            <a:ext cx="8228160" cy="4524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The market lacks nanosecond , low-power database systems.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780373"/>
                </a:solidFill>
                <a:latin typeface="Calibri"/>
              </a:rPr>
              <a:t>Highlighted by advancements in GPU and ASIC technologies for Crypto.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Significant opportunity for ASICs specialized in database lookups, promising massive electricity savings.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7285FD2-D3E9-4424-977F-E5054A48DAB6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3D9D593D-A69B-4C65-BA04-2F782A8DAFB0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Our Solution: The Change</a:t>
            </a:r>
            <a:endParaRPr b="0" lang="en-GB" sz="4400" spc="-1" strike="noStrike">
              <a:solidFill>
                <a:srgbClr val="a7074b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Introducing an ASIC designed for high-speed database lookups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Revolutionize database lookups with nanosecond speed and maximal power efficiency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Leverages semiconductor technology for rapid, low-power database processing.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AEBD168-4445-4C1E-8506-CE8AC2B73496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7436BF8A-0F72-44D1-8CFA-BE0BBAB64B47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160" cy="1141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861141"/>
                </a:solidFill>
                <a:latin typeface="Calibri"/>
              </a:rPr>
              <a:t>Revenue Model: How We Make Money</a:t>
            </a:r>
            <a:endParaRPr b="0" lang="en-GB" sz="4400" spc="-1" strike="noStrike">
              <a:solidFill>
                <a:srgbClr val="861141"/>
              </a:solid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160" cy="4524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Selling ASIC mask usage rights to cloud data centers, offering them a path to substantial electricity cost reductions.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Targeting major cloud providers with the chip's efficiency benefits.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Addresses a market with $100 million yearly savings potential.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819FAC9-A281-465A-8807-E9FE6AA9A7D5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888AF4A6-9ADF-416A-9B12-B65A3B90FC73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80000" y="180000"/>
            <a:ext cx="8835480" cy="622044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6792D6-13E4-4DDF-AA40-64E68A3ADE45}" type="slidenum">
              <a:t>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BDD6052F-932E-45B4-A668-D4BF83536A02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0" y="208800"/>
            <a:ext cx="9142920" cy="609048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47A42D-1806-4790-A57E-1CB4FE70E582}" type="slidenum">
              <a:t>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49684C81-3BDA-47BD-A587-88A9D19F3A94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en-GB</dc:language>
  <cp:lastModifiedBy/>
  <dcterms:modified xsi:type="dcterms:W3CDTF">2024-03-20T05:24:07Z</dcterms:modified>
  <cp:revision>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